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24.5.2013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Jižní Americe 1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VY_32_INOVACE_ZE.38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</a:t>
                      </a: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Jižní Americe</a:t>
                      </a:r>
                      <a:r>
                        <a:rPr lang="cs-CZ" sz="1400" baseline="0" smtClean="0">
                          <a:latin typeface="+mn-lt"/>
                          <a:ea typeface="Calibri"/>
                          <a:cs typeface="Times New Roman"/>
                        </a:rPr>
                        <a:t> 1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435597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3792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4427984" y="5733256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1277" y="0"/>
            <a:ext cx="4159658" cy="5581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202652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9239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1"/>
            <a:ext cx="39239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404664"/>
            <a:ext cx="692320" cy="7393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551712" y="2348880"/>
            <a:ext cx="2592288" cy="32932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Surinamská republika</a:t>
            </a:r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163 820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567 000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Paramaribo</a:t>
            </a:r>
          </a:p>
          <a:p>
            <a:r>
              <a:rPr lang="cs-CZ" sz="1400" b="1" dirty="0" smtClean="0"/>
              <a:t>Úřední jazyk: </a:t>
            </a:r>
            <a:r>
              <a:rPr lang="cs-CZ" sz="1400" dirty="0" smtClean="0"/>
              <a:t>nizozemština</a:t>
            </a:r>
          </a:p>
          <a:p>
            <a:r>
              <a:rPr lang="cs-CZ" sz="1400" b="1" dirty="0" smtClean="0"/>
              <a:t>Náboženství: </a:t>
            </a:r>
            <a:r>
              <a:rPr lang="cs-CZ" sz="1400" dirty="0" smtClean="0"/>
              <a:t>hinduismus (24 %), čeští bratři (25 %), římskokatolické (23 %), muslimové (20 %)</a:t>
            </a:r>
          </a:p>
          <a:p>
            <a:r>
              <a:rPr lang="cs-CZ" sz="1400" b="1" dirty="0" smtClean="0"/>
              <a:t>Státní zřízení:</a:t>
            </a:r>
            <a:r>
              <a:rPr lang="cs-CZ" sz="1400" dirty="0" smtClean="0"/>
              <a:t> republika</a:t>
            </a:r>
          </a:p>
          <a:p>
            <a:r>
              <a:rPr lang="cs-CZ" sz="1400" b="1" dirty="0" smtClean="0"/>
              <a:t>HDP (parita):  </a:t>
            </a:r>
            <a:r>
              <a:rPr lang="cs-CZ" sz="1400" dirty="0" smtClean="0"/>
              <a:t>12 300 </a:t>
            </a:r>
            <a:r>
              <a:rPr lang="en-US" sz="1400" dirty="0" smtClean="0"/>
              <a:t>$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8028384" y="5301208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2013-05-21].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– Jižní Amerika. [online]. [cit. 2013-05-32].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Jižní Amerika. [online]. [cit. 2013-05-21].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_car=28524&amp;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Surinam - slepá mapa. [online]. [cit. 2013-05-21].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_car=1906&amp;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Surinam - 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21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ns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303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121</cp:revision>
  <dcterms:created xsi:type="dcterms:W3CDTF">2013-04-06T11:19:09Z</dcterms:created>
  <dcterms:modified xsi:type="dcterms:W3CDTF">2013-05-24T18:10:34Z</dcterms:modified>
</cp:coreProperties>
</file>